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8" r:id="rId6"/>
    <p:sldId id="257" r:id="rId7"/>
    <p:sldId id="259" r:id="rId8"/>
    <p:sldId id="262" r:id="rId9"/>
    <p:sldId id="260" r:id="rId10"/>
    <p:sldId id="264" r:id="rId11"/>
    <p:sldId id="263" r:id="rId12"/>
    <p:sldId id="265" r:id="rId13"/>
    <p:sldId id="261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57" autoAdjust="0"/>
    <p:restoredTop sz="79749" autoAdjust="0"/>
  </p:normalViewPr>
  <p:slideViewPr>
    <p:cSldViewPr>
      <p:cViewPr varScale="1">
        <p:scale>
          <a:sx n="57" d="100"/>
          <a:sy n="57" d="100"/>
        </p:scale>
        <p:origin x="-1908" y="-96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9/23/2010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9/23/2010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Peace is not the absence of war, it is a virtue, a state of mind, a disposition </a:t>
            </a:r>
            <a:r>
              <a:rPr lang="en-US" baseline="0" dirty="0" smtClean="0"/>
              <a:t> </a:t>
            </a:r>
            <a:r>
              <a:rPr lang="en-US" dirty="0" smtClean="0"/>
              <a:t>for benevolence, confidence and justice.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Watch the video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songs:</a:t>
            </a:r>
          </a:p>
          <a:p>
            <a:r>
              <a:rPr lang="en-US" dirty="0" smtClean="0"/>
              <a:t>http://www.youtube.com/watch?v=5d_i2F2LlF8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http://www.crayola.com/lesson-plans/deYtail/peace-bridge-game-lesson-plan/    MYP2?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Sacar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copias</a:t>
            </a:r>
            <a:r>
              <a:rPr lang="en-US" dirty="0" smtClean="0"/>
              <a:t> de</a:t>
            </a:r>
            <a:r>
              <a:rPr lang="en-US" baseline="0" dirty="0" smtClean="0"/>
              <a:t> los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no </a:t>
            </a:r>
            <a:r>
              <a:rPr lang="en-US" baseline="0" dirty="0" err="1" smtClean="0"/>
              <a:t>lleven</a:t>
            </a:r>
            <a:r>
              <a:rPr lang="en-US" baseline="0" dirty="0" smtClean="0"/>
              <a:t> lap top</a:t>
            </a:r>
          </a:p>
          <a:p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trabajen</a:t>
            </a:r>
            <a:r>
              <a:rPr lang="en-US" baseline="0" dirty="0" smtClean="0"/>
              <a:t> en </a:t>
            </a:r>
            <a:r>
              <a:rPr lang="en-US" baseline="0" dirty="0" err="1" smtClean="0"/>
              <a:t>parejas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Trabajan</a:t>
            </a:r>
            <a:r>
              <a:rPr lang="en-US" dirty="0" smtClean="0"/>
              <a:t> en </a:t>
            </a:r>
            <a:r>
              <a:rPr lang="en-US" dirty="0" err="1" smtClean="0"/>
              <a:t>parejas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9/23/2010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ayola.com/crafts/detail/dove-of-peace-craft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acefulearth.com/toptenmovie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rigami.org.uk/origamicran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etpals.com/IKC/peacebracelet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MYP3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882775"/>
            <a:ext cx="8229600" cy="2384425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accent2"/>
                </a:solidFill>
              </a:rPr>
              <a:t>TECHNOLOGY</a:t>
            </a:r>
            <a:br>
              <a:rPr lang="en-US" sz="5400" b="1" dirty="0" smtClean="0">
                <a:solidFill>
                  <a:schemeClr val="accent2"/>
                </a:solidFill>
              </a:rPr>
            </a:br>
            <a:r>
              <a:rPr lang="en-US" sz="5400" b="1" dirty="0" smtClean="0">
                <a:solidFill>
                  <a:schemeClr val="accent2"/>
                </a:solidFill>
              </a:rPr>
              <a:t>AND </a:t>
            </a:r>
            <a:br>
              <a:rPr lang="en-US" sz="5400" b="1" dirty="0" smtClean="0">
                <a:solidFill>
                  <a:schemeClr val="accent2"/>
                </a:solidFill>
              </a:rPr>
            </a:br>
            <a:r>
              <a:rPr lang="en-US" sz="5400" b="1" dirty="0" smtClean="0">
                <a:solidFill>
                  <a:schemeClr val="accent2"/>
                </a:solidFill>
              </a:rPr>
              <a:t>WORLD PEACE</a:t>
            </a:r>
            <a:endParaRPr lang="en-US" sz="5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pPr>
              <a:buNone/>
            </a:pPr>
            <a:endParaRPr lang="en-US" i="1" u="sng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Create a “Peace Bird” following the instructions and materials provided.</a:t>
            </a:r>
          </a:p>
          <a:p>
            <a:endParaRPr lang="en-US" dirty="0" smtClean="0"/>
          </a:p>
          <a:p>
            <a:r>
              <a:rPr lang="en-US" dirty="0" smtClean="0"/>
              <a:t>Time: 45 min.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Activity MYP5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74837"/>
            <a:ext cx="8458200" cy="4525963"/>
          </a:xfrm>
        </p:spPr>
        <p:txBody>
          <a:bodyPr/>
          <a:lstStyle/>
          <a:p>
            <a:r>
              <a:rPr lang="en-US" dirty="0" smtClean="0"/>
              <a:t>Create a “</a:t>
            </a:r>
            <a:r>
              <a:rPr lang="en-US" b="1" dirty="0" smtClean="0"/>
              <a:t>Dove of Peace</a:t>
            </a:r>
            <a:r>
              <a:rPr lang="en-US" dirty="0" smtClean="0"/>
              <a:t>” following the instructions and materials provided.</a:t>
            </a:r>
          </a:p>
          <a:p>
            <a:endParaRPr lang="en-US" dirty="0" smtClean="0"/>
          </a:p>
          <a:p>
            <a:r>
              <a:rPr lang="en-US" dirty="0" smtClean="0"/>
              <a:t>Time: 45 min.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600" dirty="0" smtClean="0">
                <a:hlinkClick r:id="rId2"/>
              </a:rPr>
              <a:t>http://www.crayola.com/crafts/detail/dove-of-peace-craft/</a:t>
            </a:r>
            <a:endParaRPr lang="en-US" sz="26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Activity MYP1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a62.g.akamai.net/7/62/10424/a036b7e47051d0/www.crayola.com/coloringCraft/craft/media/large/14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eace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09800" y="1600200"/>
            <a:ext cx="4876800" cy="4876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What is Peace?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4038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dirty="0" smtClean="0">
              <a:solidFill>
                <a:schemeClr val="accent2"/>
              </a:solidFill>
              <a:latin typeface="Arial Narrow" pitchFamily="34" charset="0"/>
            </a:endParaRPr>
          </a:p>
          <a:p>
            <a:pPr algn="ctr">
              <a:buNone/>
            </a:pPr>
            <a:endParaRPr lang="en-US" dirty="0" smtClean="0">
              <a:solidFill>
                <a:schemeClr val="accent2"/>
              </a:solidFill>
              <a:latin typeface="Arial Narrow" pitchFamily="34" charset="0"/>
            </a:endParaRPr>
          </a:p>
          <a:p>
            <a:pPr algn="ctr">
              <a:buNone/>
            </a:pPr>
            <a:endParaRPr lang="en-US" dirty="0" smtClean="0">
              <a:solidFill>
                <a:schemeClr val="accent2"/>
              </a:solidFill>
              <a:latin typeface="Arial Narrow" pitchFamily="34" charset="0"/>
            </a:endParaRPr>
          </a:p>
          <a:p>
            <a:pPr algn="ctr">
              <a:buNone/>
            </a:pPr>
            <a:r>
              <a:rPr lang="en-US" sz="3600" dirty="0" smtClean="0">
                <a:solidFill>
                  <a:schemeClr val="accent2"/>
                </a:solidFill>
                <a:latin typeface="Arial Narrow" pitchFamily="34" charset="0"/>
              </a:rPr>
              <a:t>If we do not know peace, </a:t>
            </a:r>
          </a:p>
          <a:p>
            <a:pPr algn="ctr">
              <a:buNone/>
            </a:pPr>
            <a:r>
              <a:rPr lang="en-US" sz="3600" dirty="0" smtClean="0">
                <a:solidFill>
                  <a:schemeClr val="accent2"/>
                </a:solidFill>
                <a:latin typeface="Arial Narrow" pitchFamily="34" charset="0"/>
              </a:rPr>
              <a:t>it is because we have forgotten</a:t>
            </a:r>
          </a:p>
          <a:p>
            <a:pPr algn="ctr">
              <a:buNone/>
            </a:pPr>
            <a:r>
              <a:rPr lang="en-US" sz="3600" dirty="0" smtClean="0">
                <a:solidFill>
                  <a:schemeClr val="accent2"/>
                </a:solidFill>
                <a:latin typeface="Arial Narrow" pitchFamily="34" charset="0"/>
              </a:rPr>
              <a:t> that we belong to each other.</a:t>
            </a:r>
          </a:p>
          <a:p>
            <a:endParaRPr lang="en-US" sz="3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Can we live in peace? </a:t>
            </a:r>
            <a:endParaRPr lang="en-US" b="1" dirty="0"/>
          </a:p>
        </p:txBody>
      </p:sp>
      <p:pic>
        <p:nvPicPr>
          <p:cNvPr id="5" name="Picture 4" descr="peac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2590800"/>
            <a:ext cx="3827764" cy="2736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can we achieve peace?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3200" b="1" dirty="0" smtClean="0">
              <a:solidFill>
                <a:schemeClr val="accent2"/>
              </a:solidFill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en-US" sz="3200" b="1" dirty="0" smtClean="0">
              <a:solidFill>
                <a:schemeClr val="accent2"/>
              </a:solidFill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en-US" sz="3200" b="1" dirty="0" smtClean="0">
              <a:solidFill>
                <a:schemeClr val="accent2"/>
              </a:solidFill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Bradley Hand ITC" pitchFamily="66" charset="0"/>
                <a:ea typeface="Batang" pitchFamily="18" charset="-127"/>
              </a:rPr>
              <a:t>Seek Peace , 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Bradley Hand ITC" pitchFamily="66" charset="0"/>
                <a:ea typeface="Batang" pitchFamily="18" charset="-127"/>
              </a:rPr>
              <a:t>and pursue it.</a:t>
            </a:r>
            <a:endParaRPr lang="en-US" sz="4000" b="1" dirty="0">
              <a:solidFill>
                <a:schemeClr val="accent2"/>
              </a:solidFill>
              <a:latin typeface="Bradley Hand ITC" pitchFamily="66" charset="0"/>
              <a:ea typeface="Batang" pitchFamily="18" charset="-127"/>
            </a:endParaRPr>
          </a:p>
        </p:txBody>
      </p:sp>
      <p:pic>
        <p:nvPicPr>
          <p:cNvPr id="4" name="Picture 3" descr="peac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1676400"/>
            <a:ext cx="47244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09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sz="5300" dirty="0" smtClean="0">
                <a:solidFill>
                  <a:schemeClr val="accent2"/>
                </a:solidFill>
                <a:hlinkClick r:id="rId3"/>
              </a:rPr>
              <a:t>PEACE FOR YOU!</a:t>
            </a:r>
            <a:endParaRPr lang="en-US" sz="53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Is technology helping to create peace? yes/no explain.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How can we (as a society) inspire peace through the use of technology?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How can I promote peace with my designs?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How can I promote peace through the use of technology?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Reflection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i="1" u="sng" dirty="0" smtClean="0">
                <a:solidFill>
                  <a:schemeClr val="accent1"/>
                </a:solidFill>
              </a:rPr>
              <a:t>Peace creation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Create a “Peace Bird” following the instructions and materials provided.</a:t>
            </a:r>
          </a:p>
          <a:p>
            <a:endParaRPr lang="en-US" dirty="0" smtClean="0"/>
          </a:p>
          <a:p>
            <a:r>
              <a:rPr lang="en-US" dirty="0" smtClean="0"/>
              <a:t>Time: 45 min.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Activity MYP3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Create a “Origami peace crane” following the instructions and materials provided.</a:t>
            </a:r>
          </a:p>
          <a:p>
            <a:endParaRPr lang="en-US" dirty="0" smtClean="0"/>
          </a:p>
          <a:p>
            <a:r>
              <a:rPr lang="en-US" dirty="0" smtClean="0"/>
              <a:t>Time: 30 min.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For instructions go to: </a:t>
            </a:r>
            <a:r>
              <a:rPr lang="en-US" dirty="0" smtClean="0">
                <a:hlinkClick r:id="rId3"/>
              </a:rPr>
              <a:t>http://origami.org.uk/origamicrane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Activity MYP2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r>
              <a:rPr lang="en-US" dirty="0" smtClean="0"/>
              <a:t>Create a “Peace Bracelet” following the instructions and materials provided.</a:t>
            </a:r>
          </a:p>
          <a:p>
            <a:endParaRPr lang="en-US" dirty="0" smtClean="0"/>
          </a:p>
          <a:p>
            <a:r>
              <a:rPr lang="en-US" dirty="0" smtClean="0"/>
              <a:t>Time: 45 min.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 instructions go to: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http://www.planetpals.com/IKC/peacebracelet.html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Activity MYP4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Props1.xml><?xml version="1.0" encoding="utf-8"?>
<ds:datastoreItem xmlns:ds="http://schemas.openxmlformats.org/officeDocument/2006/customXml" ds:itemID="{ADA6A27F-3C5D-4FBA-9D24-506479B57DA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0B57212-D278-4F09-9602-9B26806117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CAE023-B8A2-4D00-AD63-0A1E84697580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DesignTemplate</Template>
  <TotalTime>0</TotalTime>
  <Words>268</Words>
  <Application>Microsoft Office PowerPoint</Application>
  <PresentationFormat>On-screen Show (4:3)</PresentationFormat>
  <Paragraphs>74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DesignTemplate</vt:lpstr>
      <vt:lpstr>TECHNOLOGY AND  WORLD PEACE</vt:lpstr>
      <vt:lpstr>What is Peace?</vt:lpstr>
      <vt:lpstr>Can we live in peace? </vt:lpstr>
      <vt:lpstr>How can we achieve peace?</vt:lpstr>
      <vt:lpstr>     PEACE FOR YOU!</vt:lpstr>
      <vt:lpstr>Reflection</vt:lpstr>
      <vt:lpstr>Activity MYP3</vt:lpstr>
      <vt:lpstr>Activity MYP2</vt:lpstr>
      <vt:lpstr>Activity MYP4</vt:lpstr>
      <vt:lpstr>Activity MYP5</vt:lpstr>
      <vt:lpstr>Activity MYP1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2010-09-21T15:33:37Z</dcterms:created>
  <dcterms:modified xsi:type="dcterms:W3CDTF">2010-09-23T19:21:05Z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